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8E03D-D421-49C0-A606-AF7AC211B0F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464B5-2C32-48FC-9BFD-518EF9812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6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RC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464B5-2C32-48FC-9BFD-518EF9812A9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7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1B8-48FB-42D8-A4AE-34DB35A70CD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7F39-E6D6-40C5-AA82-2A560F133A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1B8-48FB-42D8-A4AE-34DB35A70CD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7F39-E6D6-40C5-AA82-2A560F133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1B8-48FB-42D8-A4AE-34DB35A70CD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7F39-E6D6-40C5-AA82-2A560F133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1B8-48FB-42D8-A4AE-34DB35A70CD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7F39-E6D6-40C5-AA82-2A560F133A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1B8-48FB-42D8-A4AE-34DB35A70CD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7F39-E6D6-40C5-AA82-2A560F133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1B8-48FB-42D8-A4AE-34DB35A70CD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7F39-E6D6-40C5-AA82-2A560F133A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1B8-48FB-42D8-A4AE-34DB35A70CD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7F39-E6D6-40C5-AA82-2A560F133A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1B8-48FB-42D8-A4AE-34DB35A70CD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7F39-E6D6-40C5-AA82-2A560F133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1B8-48FB-42D8-A4AE-34DB35A70CD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7F39-E6D6-40C5-AA82-2A560F133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1B8-48FB-42D8-A4AE-34DB35A70CD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7F39-E6D6-40C5-AA82-2A560F133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1B8-48FB-42D8-A4AE-34DB35A70CD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7F39-E6D6-40C5-AA82-2A560F133A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2AC1B8-48FB-42D8-A4AE-34DB35A70CD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257F39-E6D6-40C5-AA82-2A560F133A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88224" y="260648"/>
            <a:ext cx="2304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Берендеевский детский сад № 3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5304" y="2060848"/>
            <a:ext cx="359976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СЛУЖБА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РАННЕЙ ПОМОЩИ</a:t>
            </a:r>
          </a:p>
          <a:p>
            <a:pPr algn="ctr"/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СЕМЬЯМ С ДЕТЬМИ ОТ 0 ДО 3-Х ЛЕТ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04207"/>
            <a:ext cx="2080307" cy="208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60172" y="5677535"/>
            <a:ext cx="31543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раньше выявляются проблемы в</a:t>
            </a: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развитии ребенка, тем быстрее и</a:t>
            </a: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легче их можно исправить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5" y="88923"/>
            <a:ext cx="27363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ждут в службе ранней помощи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вы можете получить</a:t>
            </a:r>
          </a:p>
          <a:p>
            <a:pPr algn="ctr"/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консультации  по развитию и воспитанию детей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Психолого-педагогическую помощь;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 групповые развивающие занятия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специалисты:</a:t>
            </a:r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УСЛУГИ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</a:t>
            </a:r>
            <a:endParaRPr lang="ru-RU" sz="1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8635" y="161744"/>
            <a:ext cx="34018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8(48535) 45908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почты:</a:t>
            </a:r>
          </a:p>
          <a:p>
            <a:pPr algn="ctr"/>
            <a:r>
              <a:rPr lang="en-US" sz="1400" b="1" dirty="0" smtClean="0">
                <a:solidFill>
                  <a:srgbClr val="2C363A"/>
                </a:solidFill>
                <a:latin typeface="Roboto"/>
              </a:rPr>
              <a:t>g.golowa2012.pereslavl@yarregion.ru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20" y="2616168"/>
            <a:ext cx="2715957" cy="203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01818" y="5275073"/>
            <a:ext cx="1507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ВМЕСТЕ МЫ </a:t>
            </a:r>
          </a:p>
          <a:p>
            <a:pPr algn="ctr"/>
            <a:r>
              <a:rPr lang="ru-RU" dirty="0" smtClean="0"/>
              <a:t>СМОЖЕМ </a:t>
            </a:r>
          </a:p>
          <a:p>
            <a:pPr algn="ctr"/>
            <a:r>
              <a:rPr lang="ru-RU" dirty="0" smtClean="0"/>
              <a:t>БОЛЬШЕ!!!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57" y="4862025"/>
            <a:ext cx="1691482" cy="174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8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417" y="1720898"/>
            <a:ext cx="2594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ребенку от 0 до 3 лет?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что-то беспокоит?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Ранняя помощь -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медицинских, социальных и педагогических услуг, оказываемых нуждающимся в них детям и их семьям в рамках индивидуальных программ ранней помощи для каждого ребенка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5645" y="3644820"/>
            <a:ext cx="24635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За помощью вы можете </a:t>
            </a:r>
            <a:r>
              <a:rPr lang="ru-RU" sz="1400" b="1" dirty="0" smtClean="0">
                <a:solidFill>
                  <a:srgbClr val="FF0000"/>
                </a:solidFill>
              </a:rPr>
              <a:t>обратиться к нам!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7095" y="4509120"/>
            <a:ext cx="2230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«Концепции развития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ранней помощи в РФ»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Берендеевском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детском саду № 3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ранней помощи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85"/>
            <a:ext cx="1368152" cy="12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480" y="502526"/>
            <a:ext cx="1431859" cy="143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808" y="3659890"/>
            <a:ext cx="2675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ранней помощи направлена на развитие: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Двигательных навыков (дотягиваться и брать игрушки, поворачиваться, ползать) 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Когнитивных навыков (думать, помнить, решать поставленные задачи);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 (слушать, понимать и говорить);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Социально-эмоциональных навыков (играть, взаимодействовать с другими людьми, проявлять чувства);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самообслуживания (кушать, одеваться, мыться)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7"/>
          <a:stretch/>
        </p:blipFill>
        <p:spPr bwMode="auto">
          <a:xfrm>
            <a:off x="6012160" y="96873"/>
            <a:ext cx="3024336" cy="653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0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353</TotalTime>
  <Words>235</Words>
  <Application>Microsoft Office PowerPoint</Application>
  <PresentationFormat>Экран (4:3)</PresentationFormat>
  <Paragraphs>55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27</cp:revision>
  <cp:lastPrinted>2024-03-01T05:45:16Z</cp:lastPrinted>
  <dcterms:created xsi:type="dcterms:W3CDTF">2023-02-07T15:22:14Z</dcterms:created>
  <dcterms:modified xsi:type="dcterms:W3CDTF">2024-12-09T09:37:24Z</dcterms:modified>
</cp:coreProperties>
</file>